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rata"/>
      <p:regular r:id="rId15"/>
    </p:embeddedFont>
    <p:embeddedFont>
      <p:font typeface="Prata"/>
      <p:regular r:id="rId16"/>
    </p:embeddedFon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2-4.png>
</file>

<file path=ppt/media/image-4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5656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CI/CD 완벽 가이드: 개발 효율성을 극대화하는 방법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428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본 프레젠테이션은 CI/CD의 개념부터 구축, 적용 사례까지 개발 효율성을 극대화하는 방법을 제시합니다.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952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CI/CD 파이프라인을 통해 개발, 테스트, 배포 과정을 자동화하여 빠른 피드백과 안정적인 배포를 가능하게 합니다.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00725"/>
            <a:ext cx="347663" cy="34766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270040" y="5776198"/>
            <a:ext cx="177022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CBBF"/>
                </a:solidFill>
                <a:latin typeface="Raleway Bold" pitchFamily="34" charset="0"/>
                <a:ea typeface="Raleway Bold" pitchFamily="34" charset="-122"/>
                <a:cs typeface="Raleway Bold" pitchFamily="34" charset="-120"/>
              </a:rPr>
              <a:t>작성자: 승환 박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6797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CI/CD란 무엇인가? 개념 및 중요성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362569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1948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개념 이해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90989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CI/CD는 개발 과정을 자동화하여 통합, 테스트, 배포를 효율적으로 관리하는 방법론입니다.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5904" y="362569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419481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중요성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909899"/>
            <a:ext cx="22920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개발 속도 향상, 오류 감소, 빠른 피드백, 안정적인 배포를 통해 개발 생산성을 극대화합니다.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8138" y="362569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419481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자동화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909899"/>
            <a:ext cx="22919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자동화된 프로세스를 통해 인적 오류를 줄이고 개발 팀의 효율성을 높입니다.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1271730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 (Continuous Integration): 지속적인 통합의 핵심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코드 통합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개발자들이 작성한 코드를 주기적으로 중앙 저장소에 통합합니다.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자동 빌드 및 테스트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코드 통합 시 자동으로 빌드 및 테스트를 수행하여 오류를 조기에 발견합니다.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피드백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빠른 피드백을 통해 개발자는 코드의 문제점을 즉시 수정할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36419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CD (Continuous Delivery/Deployment): 지속적인 제공 및 배포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7492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990243" y="5834301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749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Continuous Delivery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23970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자동화된 테스트를 거친 코드를 수동으로 배포합니다.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7492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9" name="Text 6"/>
          <p:cNvSpPr/>
          <p:nvPr/>
        </p:nvSpPr>
        <p:spPr>
          <a:xfrm>
            <a:off x="5367814" y="5834301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749290"/>
            <a:ext cx="33379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Continuous Deployment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239708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자동화된 테스트를 거친 코드를 자동으로 배포합니다.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74929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3" name="Text 10"/>
          <p:cNvSpPr/>
          <p:nvPr/>
        </p:nvSpPr>
        <p:spPr>
          <a:xfrm>
            <a:off x="9789795" y="5834301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7492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배포 자동화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23970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배포 과정을 자동화하여 시간과 노력을 절약하고 오류 발생 가능성을 줄입니다.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409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CI/CD 파이프라인 구축 단계별 상세 설명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473" y="2320052"/>
            <a:ext cx="1104424" cy="13252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91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코드 커밋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473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개발자가 코드를 저장소에 커밋합니다.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473" y="3645337"/>
            <a:ext cx="1104424" cy="13252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3866198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빌드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34375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자동으로 코드를 빌드합니다.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4970621"/>
            <a:ext cx="1104424" cy="13252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519148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테스트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5669042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자동으로 테스트를 수행합니다.</a:t>
            </a:r>
            <a:endParaRPr lang="en-US" sz="17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6295906"/>
            <a:ext cx="1104424" cy="13252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128" y="651676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배포</a:t>
            </a:r>
            <a:endParaRPr lang="en-US" sz="2150" dirty="0"/>
          </a:p>
        </p:txBody>
      </p:sp>
      <p:sp>
        <p:nvSpPr>
          <p:cNvPr id="15" name="Text 8"/>
          <p:cNvSpPr/>
          <p:nvPr/>
        </p:nvSpPr>
        <p:spPr>
          <a:xfrm>
            <a:off x="7695128" y="6994327"/>
            <a:ext cx="6162199" cy="353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자동으로 배포합니다.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37717"/>
            <a:ext cx="71626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CI/CD 도구 소개 및 비교 분석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86658"/>
            <a:ext cx="7556421" cy="3705225"/>
          </a:xfrm>
          <a:prstGeom prst="roundRect">
            <a:avLst>
              <a:gd name="adj" fmla="val 91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794278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도구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2937986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장점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293798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단점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3444597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3588306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Jenkins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3588306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오픈 소스, 강력한 확장성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6059210" y="3588306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설정 복잡, 유지보수 어려움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801410" y="4457819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29057" y="4601528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GitLab CI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3546038" y="4601528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GitLab 통합, 사용 편리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059210" y="4601528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기능 제한, 확장성 낮음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471041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029057" y="5614749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CircleCI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3546038" y="5614749"/>
            <a:ext cx="205192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클라우드 기반, 설정 간단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6059210" y="5614749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비용 발생, 종속성 존재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95201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CI/CD 적용 성공 사례 및 실패 사례 분석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성공 사례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넷플릭스: CI/CD를 통해 빠른 배포와 안정적인 서비스 제공.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실패 사례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초기 설정 오류, 테스트 부족으로 인한 배포 실패.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교훈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CI/CD 도입 전 충분한 검토와 테스트가 필수적입니다.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413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결론: CI/CD 도입 효과 및 향후 발전 방향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도입 효과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개발 속도 향상, 품질 향상, 비용 절감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39185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향후 발전 방향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4109085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AI 기반 자동화, 클라우드 네이티브 CI/CD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153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핵심 요약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05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CI/CD는 개발 효율성을 극대화하는 핵심 전략입니다.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2025-02-18T10:09:29Z</dcterms:created>
  <dcterms:modified xsi:type="dcterms:W3CDTF">2025-02-18T10:09:29Z</dcterms:modified>
</cp:coreProperties>
</file>